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428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3.png"/><Relationship Id="rId26" Type="http://schemas.openxmlformats.org/officeDocument/2006/relationships/image" Target="../media/image106.png"/><Relationship Id="rId3" Type="http://schemas.openxmlformats.org/officeDocument/2006/relationships/image" Target="../media/image143.png"/><Relationship Id="rId21" Type="http://schemas.openxmlformats.org/officeDocument/2006/relationships/image" Target="../media/image102.png"/><Relationship Id="rId34" Type="http://schemas.openxmlformats.org/officeDocument/2006/relationships/image" Target="../media/image163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93.png"/><Relationship Id="rId25" Type="http://schemas.openxmlformats.org/officeDocument/2006/relationships/image" Target="../media/image105.png"/><Relationship Id="rId33" Type="http://schemas.openxmlformats.org/officeDocument/2006/relationships/image" Target="../media/image162.png"/><Relationship Id="rId2" Type="http://schemas.openxmlformats.org/officeDocument/2006/relationships/image" Target="../media/image127.png"/><Relationship Id="rId16" Type="http://schemas.openxmlformats.org/officeDocument/2006/relationships/image" Target="../media/image92.png"/><Relationship Id="rId20" Type="http://schemas.openxmlformats.org/officeDocument/2006/relationships/image" Target="../media/image101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55.png"/><Relationship Id="rId32" Type="http://schemas.openxmlformats.org/officeDocument/2006/relationships/image" Target="../media/image161.png"/><Relationship Id="rId5" Type="http://schemas.openxmlformats.org/officeDocument/2006/relationships/image" Target="../media/image144.png"/><Relationship Id="rId15" Type="http://schemas.openxmlformats.org/officeDocument/2006/relationships/image" Target="../media/image91.png"/><Relationship Id="rId23" Type="http://schemas.openxmlformats.org/officeDocument/2006/relationships/image" Target="../media/image104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image" Target="../media/image149.png"/><Relationship Id="rId19" Type="http://schemas.openxmlformats.org/officeDocument/2006/relationships/image" Target="../media/image154.png"/><Relationship Id="rId31" Type="http://schemas.openxmlformats.org/officeDocument/2006/relationships/image" Target="../media/image160.png"/><Relationship Id="rId4" Type="http://schemas.openxmlformats.org/officeDocument/2006/relationships/image" Target="../media/image94.png"/><Relationship Id="rId9" Type="http://schemas.openxmlformats.org/officeDocument/2006/relationships/image" Target="../media/image148.png"/><Relationship Id="rId14" Type="http://schemas.openxmlformats.org/officeDocument/2006/relationships/image" Target="../media/image98.png"/><Relationship Id="rId22" Type="http://schemas.openxmlformats.org/officeDocument/2006/relationships/image" Target="../media/image103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34" Type="http://schemas.openxmlformats.org/officeDocument/2006/relationships/image" Target="../media/image195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33" Type="http://schemas.openxmlformats.org/officeDocument/2006/relationships/image" Target="../media/image194.png"/><Relationship Id="rId2" Type="http://schemas.openxmlformats.org/officeDocument/2006/relationships/image" Target="../media/image98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32" Type="http://schemas.openxmlformats.org/officeDocument/2006/relationships/image" Target="../media/image193.png"/><Relationship Id="rId37" Type="http://schemas.openxmlformats.org/officeDocument/2006/relationships/image" Target="../media/image165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36" Type="http://schemas.openxmlformats.org/officeDocument/2006/relationships/image" Target="../media/image197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31" Type="http://schemas.openxmlformats.org/officeDocument/2006/relationships/image" Target="../media/image14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Relationship Id="rId30" Type="http://schemas.openxmlformats.org/officeDocument/2006/relationships/image" Target="../media/image162.png"/><Relationship Id="rId35" Type="http://schemas.openxmlformats.org/officeDocument/2006/relationships/image" Target="../media/image1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40.png"/><Relationship Id="rId23" Type="http://schemas.openxmlformats.org/officeDocument/2006/relationships/image" Target="../media/image2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2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77.png"/><Relationship Id="rId4" Type="http://schemas.openxmlformats.org/officeDocument/2006/relationships/image" Target="../media/image22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67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11456" y="1176942"/>
            <a:ext cx="5341711" cy="5341711"/>
            <a:chOff x="-1111456" y="1176942"/>
            <a:chExt cx="5341711" cy="5341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11456" y="1176942"/>
              <a:ext cx="5341711" cy="53417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4252" y="2901469"/>
            <a:ext cx="5246735" cy="5246735"/>
            <a:chOff x="2724252" y="2901469"/>
            <a:chExt cx="5246735" cy="5246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4252" y="2901469"/>
              <a:ext cx="5246735" cy="5246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9911" y="-1487039"/>
            <a:ext cx="7288248" cy="7288248"/>
            <a:chOff x="3709911" y="-1487039"/>
            <a:chExt cx="7288248" cy="7288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9911" y="-1487039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472" y="2326936"/>
            <a:ext cx="8896294" cy="2908033"/>
            <a:chOff x="899472" y="2326936"/>
            <a:chExt cx="8896294" cy="290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472" y="2326936"/>
              <a:ext cx="8896294" cy="290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129" y="2672284"/>
            <a:ext cx="6817272" cy="15925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3439" y="4769820"/>
            <a:ext cx="2224692" cy="414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494" y="771483"/>
            <a:ext cx="9282249" cy="6299113"/>
            <a:chOff x="706494" y="771483"/>
            <a:chExt cx="9282249" cy="6299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494" y="771483"/>
              <a:ext cx="9282249" cy="6299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8877" y="978686"/>
            <a:ext cx="2453736" cy="329486"/>
            <a:chOff x="5918877" y="978686"/>
            <a:chExt cx="2453736" cy="329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8877" y="978686"/>
              <a:ext cx="2453736" cy="329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4391" y="956848"/>
            <a:ext cx="2682511" cy="438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475" y="1198903"/>
            <a:ext cx="2449384" cy="1656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2947" y="4549611"/>
            <a:ext cx="1071734" cy="475729"/>
            <a:chOff x="1452947" y="4549611"/>
            <a:chExt cx="1071734" cy="4757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947" y="4549611"/>
              <a:ext cx="1071734" cy="4757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344" y="4553767"/>
            <a:ext cx="739263" cy="466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2947" y="5291535"/>
            <a:ext cx="1071734" cy="475729"/>
            <a:chOff x="1452947" y="5291535"/>
            <a:chExt cx="1071734" cy="475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947" y="5291535"/>
              <a:ext cx="1071734" cy="4757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5296" y="5295687"/>
            <a:ext cx="980844" cy="475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6022" y="978686"/>
            <a:ext cx="1128274" cy="329486"/>
            <a:chOff x="8596022" y="978686"/>
            <a:chExt cx="1128274" cy="3294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6022" y="978686"/>
              <a:ext cx="1128274" cy="329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1384" y="1013927"/>
            <a:ext cx="174236" cy="281101"/>
            <a:chOff x="9441384" y="1013927"/>
            <a:chExt cx="174236" cy="281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441384" y="1013927"/>
              <a:ext cx="174236" cy="2811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3737" y="1013461"/>
            <a:ext cx="835274" cy="2887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50317" y="1011832"/>
            <a:ext cx="263193" cy="263193"/>
            <a:chOff x="5950317" y="1011832"/>
            <a:chExt cx="263193" cy="2631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0317" y="1011832"/>
              <a:ext cx="263193" cy="263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74644" y="1482266"/>
            <a:ext cx="6544334" cy="4284998"/>
            <a:chOff x="3174644" y="1482266"/>
            <a:chExt cx="6544334" cy="42849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4644" y="1482266"/>
              <a:ext cx="6544334" cy="42849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87017" y="3352950"/>
            <a:ext cx="1196362" cy="4688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74644" y="6006862"/>
            <a:ext cx="1071734" cy="475729"/>
            <a:chOff x="3174644" y="6006862"/>
            <a:chExt cx="1071734" cy="4757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4644" y="6006862"/>
              <a:ext cx="1071734" cy="4757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66515" y="6068153"/>
            <a:ext cx="930168" cy="3590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483614" y="6006862"/>
            <a:ext cx="1071734" cy="475729"/>
            <a:chOff x="4483614" y="6006862"/>
            <a:chExt cx="1071734" cy="4757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3614" y="6006862"/>
              <a:ext cx="1071734" cy="4757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75486" y="6068153"/>
            <a:ext cx="911711" cy="3590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28390" y="5993079"/>
            <a:ext cx="1071734" cy="475729"/>
            <a:chOff x="5828390" y="5993079"/>
            <a:chExt cx="1071734" cy="4757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8390" y="5993079"/>
              <a:ext cx="1071734" cy="4757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36391" y="6075521"/>
            <a:ext cx="1021273" cy="36364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910" y="6640331"/>
            <a:ext cx="1793616" cy="38764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87017" y="3032614"/>
            <a:ext cx="1158324" cy="497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225" y="1064118"/>
            <a:ext cx="3428907" cy="4422609"/>
            <a:chOff x="985225" y="1064118"/>
            <a:chExt cx="3428907" cy="4422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225" y="1064118"/>
              <a:ext cx="3428907" cy="4422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946" y="2397630"/>
            <a:ext cx="2541466" cy="2427541"/>
            <a:chOff x="1428946" y="2397630"/>
            <a:chExt cx="2541466" cy="2427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946" y="2397630"/>
              <a:ext cx="2541466" cy="2427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8271" y="4948393"/>
            <a:ext cx="1133873" cy="257980"/>
            <a:chOff x="2838271" y="4948393"/>
            <a:chExt cx="1133873" cy="257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271" y="4948393"/>
              <a:ext cx="1133873" cy="257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5576" y="4919820"/>
            <a:ext cx="1244473" cy="3376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959" y="1380318"/>
            <a:ext cx="3097393" cy="11498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8687" y="3361611"/>
            <a:ext cx="1136586" cy="488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32645" y="1064118"/>
            <a:ext cx="3428907" cy="4422609"/>
            <a:chOff x="6032645" y="1064118"/>
            <a:chExt cx="3428907" cy="44226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2645" y="1064118"/>
              <a:ext cx="3428907" cy="44226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6365" y="2397630"/>
            <a:ext cx="2541466" cy="1864444"/>
            <a:chOff x="6476365" y="2397630"/>
            <a:chExt cx="2541466" cy="1864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365" y="2397630"/>
              <a:ext cx="2541466" cy="1864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3055" y="4948393"/>
            <a:ext cx="1396507" cy="257980"/>
            <a:chOff x="7623055" y="4948393"/>
            <a:chExt cx="1396507" cy="2579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3055" y="4948393"/>
              <a:ext cx="1396507" cy="2579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2185" y="4919820"/>
            <a:ext cx="1503359" cy="3376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5376" y="1161271"/>
            <a:ext cx="2191279" cy="11180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98048" y="3144571"/>
            <a:ext cx="1532815" cy="49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76365" y="4315634"/>
            <a:ext cx="2541466" cy="509537"/>
            <a:chOff x="6476365" y="4315634"/>
            <a:chExt cx="2541466" cy="5095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6365" y="4315634"/>
              <a:ext cx="2541466" cy="5095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00410" y="4359068"/>
            <a:ext cx="1401863" cy="380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8051" y="3018637"/>
            <a:ext cx="1700829" cy="497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87302" y="2847417"/>
            <a:ext cx="1167848" cy="497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4937" y="1835655"/>
            <a:ext cx="2420485" cy="7683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225" y="1064118"/>
            <a:ext cx="3428907" cy="4422609"/>
            <a:chOff x="985225" y="1064118"/>
            <a:chExt cx="3428907" cy="4422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225" y="1064118"/>
              <a:ext cx="3428907" cy="4422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946" y="3066842"/>
            <a:ext cx="2541466" cy="1758329"/>
            <a:chOff x="1428946" y="3066842"/>
            <a:chExt cx="2541466" cy="17583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946" y="3066842"/>
              <a:ext cx="2541466" cy="1758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56701" y="4948393"/>
            <a:ext cx="815442" cy="257980"/>
            <a:chOff x="3156701" y="4948393"/>
            <a:chExt cx="815442" cy="257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6701" y="4948393"/>
              <a:ext cx="815442" cy="257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6163" y="4919820"/>
            <a:ext cx="803569" cy="3447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384" y="1220526"/>
            <a:ext cx="1433017" cy="8145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74" y="3747095"/>
            <a:ext cx="1166500" cy="4990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687" y="1815966"/>
            <a:ext cx="817539" cy="428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2020" y="1869372"/>
            <a:ext cx="628464" cy="340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06410" y="1869372"/>
            <a:ext cx="597749" cy="321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7529" y="2397632"/>
            <a:ext cx="1152149" cy="257980"/>
            <a:chOff x="1547529" y="2397632"/>
            <a:chExt cx="1152149" cy="2579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7529" y="2397632"/>
              <a:ext cx="1152149" cy="2579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896" y="2369058"/>
            <a:ext cx="1177321" cy="340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9883" y="3410093"/>
            <a:ext cx="1285181" cy="497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5871" y="1062593"/>
            <a:ext cx="3967238" cy="5963068"/>
            <a:chOff x="5575871" y="1062593"/>
            <a:chExt cx="3967238" cy="59630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75871" y="1062593"/>
              <a:ext cx="3967238" cy="5963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4641" y="3519787"/>
            <a:ext cx="1621857" cy="246442"/>
            <a:chOff x="7164641" y="3519787"/>
            <a:chExt cx="1621857" cy="2464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641" y="3519787"/>
              <a:ext cx="1621857" cy="2464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01548" y="2607233"/>
            <a:ext cx="511981" cy="469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31016" y="3413198"/>
            <a:ext cx="881600" cy="469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38123" y="5847054"/>
            <a:ext cx="815442" cy="257980"/>
            <a:chOff x="7138123" y="5847054"/>
            <a:chExt cx="815442" cy="2579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8123" y="5847054"/>
              <a:ext cx="815442" cy="25798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54677" y="5818486"/>
            <a:ext cx="452083" cy="3376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03299" y="1017956"/>
            <a:ext cx="2449355" cy="16841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64641" y="3928828"/>
            <a:ext cx="1621857" cy="246442"/>
            <a:chOff x="7164641" y="3928828"/>
            <a:chExt cx="1621857" cy="2464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641" y="3928828"/>
              <a:ext cx="1621857" cy="2464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32320" y="3822236"/>
            <a:ext cx="1473162" cy="498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64641" y="3111030"/>
            <a:ext cx="1621857" cy="246442"/>
            <a:chOff x="7164641" y="3111030"/>
            <a:chExt cx="1621857" cy="2464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641" y="3111030"/>
              <a:ext cx="1621857" cy="24644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67979" y="2996826"/>
            <a:ext cx="1040800" cy="4981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99026" y="4197960"/>
            <a:ext cx="804628" cy="469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64641" y="4321769"/>
            <a:ext cx="364803" cy="246442"/>
            <a:chOff x="7164641" y="4321769"/>
            <a:chExt cx="364803" cy="2464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64641" y="4321769"/>
              <a:ext cx="364803" cy="2464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09775" y="4321769"/>
            <a:ext cx="560162" cy="246442"/>
            <a:chOff x="7609775" y="4321769"/>
            <a:chExt cx="560162" cy="2464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09775" y="4321769"/>
              <a:ext cx="560162" cy="24644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92741" y="4564160"/>
            <a:ext cx="832390" cy="4886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64641" y="4676684"/>
            <a:ext cx="1621857" cy="246442"/>
            <a:chOff x="7164641" y="4676684"/>
            <a:chExt cx="1621857" cy="24644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641" y="4676684"/>
              <a:ext cx="1621857" cy="2464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41089" y="3111030"/>
            <a:ext cx="494674" cy="257980"/>
            <a:chOff x="8941089" y="3111030"/>
            <a:chExt cx="494674" cy="25798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41089" y="3111030"/>
              <a:ext cx="494674" cy="25798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83220" y="3082458"/>
            <a:ext cx="452083" cy="33760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64610" y="2674286"/>
            <a:ext cx="2357483" cy="36874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5201" y="3068172"/>
            <a:ext cx="628464" cy="34017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53515" y="4270325"/>
            <a:ext cx="633588" cy="32113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21395" y="4274264"/>
            <a:ext cx="676902" cy="32113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26337" y="4321769"/>
            <a:ext cx="560162" cy="246442"/>
            <a:chOff x="8226337" y="4321769"/>
            <a:chExt cx="560162" cy="24644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26337" y="4321769"/>
              <a:ext cx="560162" cy="24644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137431" y="4278274"/>
            <a:ext cx="676902" cy="32113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273712" y="4656020"/>
            <a:ext cx="1224407" cy="34474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020778" y="1761705"/>
            <a:ext cx="534987" cy="493834"/>
            <a:chOff x="3020778" y="1761705"/>
            <a:chExt cx="534987" cy="49383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20778" y="1761705"/>
              <a:ext cx="534987" cy="4938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41089" y="4314113"/>
            <a:ext cx="494674" cy="257980"/>
            <a:chOff x="8941089" y="4314113"/>
            <a:chExt cx="494674" cy="25798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41089" y="4314113"/>
              <a:ext cx="494674" cy="25798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918010" y="4285544"/>
            <a:ext cx="517492" cy="33869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919029" y="3109344"/>
            <a:ext cx="494674" cy="257980"/>
            <a:chOff x="9919029" y="3109344"/>
            <a:chExt cx="494674" cy="25798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19029" y="3109344"/>
              <a:ext cx="494674" cy="257980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947620" y="3077810"/>
            <a:ext cx="471292" cy="3384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443199" y="3181718"/>
            <a:ext cx="480133" cy="114286"/>
            <a:chOff x="9443199" y="3181718"/>
            <a:chExt cx="480133" cy="1142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43199" y="3181718"/>
              <a:ext cx="480133" cy="1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33585" y="4314669"/>
            <a:ext cx="494674" cy="257980"/>
            <a:chOff x="9933585" y="4314669"/>
            <a:chExt cx="494674" cy="25798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33585" y="4314669"/>
              <a:ext cx="494674" cy="25798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962176" y="4283136"/>
            <a:ext cx="471292" cy="33844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457755" y="4387044"/>
            <a:ext cx="480133" cy="114286"/>
            <a:chOff x="9457755" y="4387044"/>
            <a:chExt cx="480133" cy="11428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57755" y="4387044"/>
              <a:ext cx="48013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75871" y="1053069"/>
            <a:ext cx="3967238" cy="5963068"/>
            <a:chOff x="5575871" y="1053069"/>
            <a:chExt cx="3967238" cy="5963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871" y="1053069"/>
              <a:ext cx="3967238" cy="5963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862" y="6603115"/>
            <a:ext cx="811424" cy="222546"/>
            <a:chOff x="8384862" y="6603115"/>
            <a:chExt cx="811424" cy="222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862" y="6603115"/>
              <a:ext cx="811424" cy="2225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3299" y="1017957"/>
            <a:ext cx="2449288" cy="1692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552" y="1053069"/>
            <a:ext cx="3967238" cy="5963068"/>
            <a:chOff x="822552" y="1053069"/>
            <a:chExt cx="3967238" cy="5963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552" y="1053069"/>
              <a:ext cx="3967238" cy="59630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396" y="2860640"/>
            <a:ext cx="990778" cy="3803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26193" y="6626182"/>
            <a:ext cx="703440" cy="222546"/>
            <a:chOff x="3726193" y="6626182"/>
            <a:chExt cx="703440" cy="2225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6193" y="6626182"/>
              <a:ext cx="703440" cy="2225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5822" y="6598346"/>
            <a:ext cx="611532" cy="3018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9976" y="1017956"/>
            <a:ext cx="2449355" cy="17222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55222" y="3454572"/>
            <a:ext cx="2470764" cy="1669237"/>
            <a:chOff x="2055222" y="3454572"/>
            <a:chExt cx="2470764" cy="1669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5222" y="3454572"/>
              <a:ext cx="2470764" cy="1669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5222" y="2525386"/>
            <a:ext cx="2470764" cy="246442"/>
            <a:chOff x="2055222" y="2525386"/>
            <a:chExt cx="2470764" cy="2464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5222" y="2525386"/>
              <a:ext cx="2470764" cy="2464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395" y="2462057"/>
            <a:ext cx="904159" cy="3803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8553" y="2488972"/>
            <a:ext cx="2172178" cy="3447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5222" y="2917494"/>
            <a:ext cx="878306" cy="246442"/>
            <a:chOff x="2055222" y="2917494"/>
            <a:chExt cx="878306" cy="2464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5222" y="2917494"/>
              <a:ext cx="878306" cy="2464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2286" y="2953782"/>
            <a:ext cx="107769" cy="173867"/>
            <a:chOff x="2752286" y="2953782"/>
            <a:chExt cx="107769" cy="1738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52286" y="2953782"/>
              <a:ext cx="107769" cy="1738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14867" y="2860639"/>
            <a:ext cx="795882" cy="3753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47680" y="2917494"/>
            <a:ext cx="878306" cy="246442"/>
            <a:chOff x="3647680" y="2917494"/>
            <a:chExt cx="878306" cy="2464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7680" y="2917494"/>
              <a:ext cx="878306" cy="2464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11886" y="2877086"/>
            <a:ext cx="718454" cy="3447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00325" y="2878810"/>
            <a:ext cx="978207" cy="36379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6391" y="3409906"/>
            <a:ext cx="922968" cy="3753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6391" y="5174010"/>
            <a:ext cx="795882" cy="3753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55222" y="5222851"/>
            <a:ext cx="2006530" cy="246442"/>
            <a:chOff x="2055222" y="5222851"/>
            <a:chExt cx="2006530" cy="2464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5222" y="5222851"/>
              <a:ext cx="2006530" cy="2464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05343" y="5215343"/>
            <a:ext cx="420644" cy="257980"/>
            <a:chOff x="4105343" y="5215343"/>
            <a:chExt cx="420644" cy="2579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05343" y="5215343"/>
              <a:ext cx="420644" cy="25798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053884" y="5208370"/>
            <a:ext cx="375768" cy="2644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77600" y="4216278"/>
            <a:ext cx="912702" cy="31964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25629" y="5177248"/>
            <a:ext cx="2059921" cy="3637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55222" y="5605547"/>
            <a:ext cx="879523" cy="879523"/>
            <a:chOff x="2055222" y="5605547"/>
            <a:chExt cx="879523" cy="87952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5222" y="5605547"/>
              <a:ext cx="879523" cy="8795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55222" y="5605547"/>
            <a:ext cx="879523" cy="879523"/>
            <a:chOff x="2055222" y="5605547"/>
            <a:chExt cx="879523" cy="8795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5222" y="5605547"/>
              <a:ext cx="879523" cy="8795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46767" y="2610478"/>
            <a:ext cx="879523" cy="879523"/>
            <a:chOff x="8346767" y="2610478"/>
            <a:chExt cx="879523" cy="87952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46767" y="2610478"/>
              <a:ext cx="879523" cy="8795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82617" y="3674351"/>
            <a:ext cx="2470764" cy="246442"/>
            <a:chOff x="6782617" y="3674351"/>
            <a:chExt cx="2470764" cy="24644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2617" y="3674351"/>
              <a:ext cx="2470764" cy="24644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33790" y="3611022"/>
            <a:ext cx="904159" cy="38033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5948" y="3637937"/>
            <a:ext cx="2172178" cy="34475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43791" y="4002795"/>
            <a:ext cx="990778" cy="38033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63091" y="4019242"/>
            <a:ext cx="718454" cy="34475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42263" y="4002795"/>
            <a:ext cx="795882" cy="37537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75075" y="4059650"/>
            <a:ext cx="878306" cy="246442"/>
            <a:chOff x="8375075" y="4059650"/>
            <a:chExt cx="878306" cy="24644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5075" y="4059650"/>
              <a:ext cx="878306" cy="24644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7720" y="4020966"/>
            <a:ext cx="978207" cy="3637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903095" y="4520978"/>
            <a:ext cx="3350287" cy="1669237"/>
            <a:chOff x="5903095" y="4520978"/>
            <a:chExt cx="3350287" cy="166923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03095" y="4520978"/>
              <a:ext cx="3350287" cy="166923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98062" y="5191095"/>
            <a:ext cx="912702" cy="31964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931666" y="6603115"/>
            <a:ext cx="811424" cy="222546"/>
            <a:chOff x="5931666" y="6603115"/>
            <a:chExt cx="811424" cy="2225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666" y="6603115"/>
              <a:ext cx="811424" cy="222546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77965" y="6569755"/>
            <a:ext cx="576408" cy="30503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416069" y="6568479"/>
            <a:ext cx="765389" cy="29903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833791" y="2564106"/>
            <a:ext cx="855359" cy="36181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977757" y="2995979"/>
            <a:ext cx="534987" cy="493834"/>
            <a:chOff x="5977757" y="2995979"/>
            <a:chExt cx="534987" cy="49383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77757" y="2995979"/>
              <a:ext cx="534987" cy="49383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545715" y="2582710"/>
            <a:ext cx="628464" cy="34017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01906" y="3049925"/>
            <a:ext cx="644863" cy="39050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391245" y="6323327"/>
            <a:ext cx="811424" cy="222546"/>
            <a:chOff x="8391245" y="6323327"/>
            <a:chExt cx="811424" cy="22254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1245" y="6323327"/>
              <a:ext cx="811424" cy="22254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54449" y="6323327"/>
            <a:ext cx="811424" cy="222546"/>
            <a:chOff x="6754449" y="6323327"/>
            <a:chExt cx="811424" cy="22254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449" y="6323327"/>
              <a:ext cx="811424" cy="2225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573016" y="6326016"/>
            <a:ext cx="811424" cy="222546"/>
            <a:chOff x="7573016" y="6326016"/>
            <a:chExt cx="811424" cy="22254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3016" y="6326016"/>
              <a:ext cx="811424" cy="22254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75397" y="6323327"/>
            <a:ext cx="811424" cy="222546"/>
            <a:chOff x="7575397" y="6323327"/>
            <a:chExt cx="811424" cy="22254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5397" y="6323327"/>
              <a:ext cx="811424" cy="222546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595100" y="6289967"/>
            <a:ext cx="602084" cy="30661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797205" y="6289967"/>
            <a:ext cx="592561" cy="30661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938049" y="6323327"/>
            <a:ext cx="811424" cy="222546"/>
            <a:chOff x="5938049" y="6323327"/>
            <a:chExt cx="811424" cy="22254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8049" y="6323327"/>
              <a:ext cx="811424" cy="22254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870060" y="6309012"/>
            <a:ext cx="672265" cy="29903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422452" y="6288691"/>
            <a:ext cx="746513" cy="30185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596466" y="6377232"/>
            <a:ext cx="107769" cy="173867"/>
            <a:chOff x="6596466" y="6377232"/>
            <a:chExt cx="107769" cy="173867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596466" y="6377232"/>
              <a:ext cx="107769" cy="173867"/>
            </a:xfrm>
            <a:prstGeom prst="rect">
              <a:avLst/>
            </a:prstGeom>
          </p:spPr>
        </p:pic>
      </p:grpSp>
      <p:grpSp>
        <p:nvGrpSpPr>
          <p:cNvPr id="2" name="그룹 1018">
            <a:extLst>
              <a:ext uri="{FF2B5EF4-FFF2-40B4-BE49-F238E27FC236}">
                <a16:creationId xmlns:a16="http://schemas.microsoft.com/office/drawing/2014/main" id="{0827AFEA-3788-18F0-F0AF-695428CA9218}"/>
              </a:ext>
            </a:extLst>
          </p:cNvPr>
          <p:cNvGrpSpPr/>
          <p:nvPr/>
        </p:nvGrpSpPr>
        <p:grpSpPr>
          <a:xfrm rot="5400000">
            <a:off x="9602872" y="6560297"/>
            <a:ext cx="141112" cy="76099"/>
            <a:chOff x="9443199" y="3181718"/>
            <a:chExt cx="480133" cy="114286"/>
          </a:xfrm>
        </p:grpSpPr>
        <p:pic>
          <p:nvPicPr>
            <p:cNvPr id="4" name="Object 78">
              <a:extLst>
                <a:ext uri="{FF2B5EF4-FFF2-40B4-BE49-F238E27FC236}">
                  <a16:creationId xmlns:a16="http://schemas.microsoft.com/office/drawing/2014/main" id="{33D2FA93-C605-5C6F-144C-D277770E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43199" y="3181718"/>
              <a:ext cx="48013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D4360E-31A1-8CB3-772F-F84262E79912}"/>
              </a:ext>
            </a:extLst>
          </p:cNvPr>
          <p:cNvSpPr txBox="1"/>
          <p:nvPr/>
        </p:nvSpPr>
        <p:spPr>
          <a:xfrm>
            <a:off x="9305927" y="6319184"/>
            <a:ext cx="761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본인게시글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51DAB-D743-861E-69A0-ED7131AD7099}"/>
              </a:ext>
            </a:extLst>
          </p:cNvPr>
          <p:cNvSpPr txBox="1"/>
          <p:nvPr/>
        </p:nvSpPr>
        <p:spPr>
          <a:xfrm>
            <a:off x="9302691" y="6669370"/>
            <a:ext cx="761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  구매할때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14" y="2365295"/>
            <a:ext cx="5475739" cy="5475739"/>
            <a:chOff x="3370114" y="2365295"/>
            <a:chExt cx="5475739" cy="5475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0114" y="2365295"/>
              <a:ext cx="5475739" cy="5475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55918" y="-2167907"/>
            <a:ext cx="7230059" cy="7230059"/>
            <a:chOff x="3955918" y="-2167907"/>
            <a:chExt cx="7230059" cy="7230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5918" y="-2167907"/>
              <a:ext cx="7230059" cy="7230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2376" y="1659235"/>
            <a:ext cx="4645744" cy="4645744"/>
            <a:chOff x="-402376" y="1659235"/>
            <a:chExt cx="4645744" cy="4645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2376" y="1659235"/>
              <a:ext cx="4645744" cy="4645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472" y="2326936"/>
            <a:ext cx="8896294" cy="2908033"/>
            <a:chOff x="899472" y="2326936"/>
            <a:chExt cx="8896294" cy="290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472" y="2326936"/>
              <a:ext cx="8896294" cy="290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129" y="2781084"/>
            <a:ext cx="6769367" cy="1527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5259" y="4817327"/>
            <a:ext cx="2137582" cy="3984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1791" y="-1566837"/>
            <a:ext cx="19413868" cy="10695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962" y="2444048"/>
            <a:ext cx="3884429" cy="2679380"/>
            <a:chOff x="337962" y="2444048"/>
            <a:chExt cx="3884429" cy="2679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962" y="2444048"/>
              <a:ext cx="3884429" cy="26793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886154" y="5991250"/>
            <a:ext cx="833940" cy="1672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1780" y="2570952"/>
            <a:ext cx="558077" cy="6972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3453" y="3217110"/>
            <a:ext cx="733331" cy="3080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91889" y="3451499"/>
            <a:ext cx="1279938" cy="2447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741" y="3203787"/>
            <a:ext cx="2248826" cy="14035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6579" y="2570952"/>
            <a:ext cx="633448" cy="6972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8253" y="3217110"/>
            <a:ext cx="742855" cy="308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6689" y="3455213"/>
            <a:ext cx="879576" cy="237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13950" y="3902509"/>
            <a:ext cx="627962" cy="6972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35615" y="4548663"/>
            <a:ext cx="1084293" cy="3080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7604" y="-76705"/>
            <a:ext cx="7288248" cy="7288248"/>
            <a:chOff x="2727604" y="-76705"/>
            <a:chExt cx="7288248" cy="728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7604" y="-76705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01339" y="1287735"/>
            <a:ext cx="5168378" cy="5168378"/>
            <a:chOff x="-501339" y="1287735"/>
            <a:chExt cx="5168378" cy="5168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1339" y="1287735"/>
              <a:ext cx="5168378" cy="5168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108" y="2245812"/>
            <a:ext cx="7407021" cy="2747625"/>
            <a:chOff x="1644108" y="2245812"/>
            <a:chExt cx="7407021" cy="2747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108" y="2245812"/>
              <a:ext cx="7407021" cy="27476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9123" y="2982647"/>
            <a:ext cx="4839909" cy="10347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9876630" y="6000774"/>
            <a:ext cx="852987" cy="1672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7615" y="4541186"/>
            <a:ext cx="1918874" cy="3585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3686" y="2709482"/>
            <a:ext cx="1652063" cy="4360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6032" y="2769362"/>
            <a:ext cx="294242" cy="294242"/>
            <a:chOff x="8096032" y="2769362"/>
            <a:chExt cx="294242" cy="2942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6032" y="2769362"/>
              <a:ext cx="294242" cy="2942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2020" y="-1555611"/>
            <a:ext cx="19414783" cy="10673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105" y="1107648"/>
            <a:ext cx="3253135" cy="2144113"/>
            <a:chOff x="336105" y="1107648"/>
            <a:chExt cx="3253135" cy="21441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05" y="1107648"/>
              <a:ext cx="3253135" cy="21441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886154" y="5991250"/>
            <a:ext cx="833940" cy="1672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76630" y="6000774"/>
            <a:ext cx="852987" cy="167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4136" y="3250452"/>
            <a:ext cx="2173225" cy="2140357"/>
            <a:chOff x="1414136" y="3250452"/>
            <a:chExt cx="2173225" cy="2140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136" y="3250452"/>
              <a:ext cx="2173225" cy="21403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9825" y="4173796"/>
            <a:ext cx="1058224" cy="589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4844" y="4667367"/>
            <a:ext cx="403988" cy="3693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2004" y="4915052"/>
            <a:ext cx="804231" cy="2286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671" y="2742184"/>
            <a:ext cx="1684268" cy="2614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3741" y="1936182"/>
            <a:ext cx="2116826" cy="8453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48703" y="2179705"/>
            <a:ext cx="2173225" cy="2140357"/>
            <a:chOff x="4648703" y="2179705"/>
            <a:chExt cx="2173225" cy="21403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703" y="2179705"/>
              <a:ext cx="2173225" cy="21403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64396" y="3092187"/>
            <a:ext cx="827586" cy="7149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3772" y="3724315"/>
            <a:ext cx="1461330" cy="436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0924" y="4308878"/>
            <a:ext cx="2173225" cy="2140357"/>
            <a:chOff x="6810924" y="4308878"/>
            <a:chExt cx="2173225" cy="2140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0924" y="4308878"/>
              <a:ext cx="2173225" cy="21403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6615" y="5221358"/>
            <a:ext cx="1080786" cy="5829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36467" y="5834439"/>
            <a:ext cx="1481254" cy="3590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75842" y="1112671"/>
            <a:ext cx="2173225" cy="2140357"/>
            <a:chOff x="7875842" y="1112671"/>
            <a:chExt cx="2173225" cy="2140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5842" y="1112671"/>
              <a:ext cx="2173225" cy="21403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91530" y="2025149"/>
            <a:ext cx="926710" cy="5924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0906" y="2628706"/>
            <a:ext cx="1481254" cy="3685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36822" y="3397902"/>
            <a:ext cx="1011119" cy="648128"/>
            <a:chOff x="2436822" y="3397902"/>
            <a:chExt cx="1011119" cy="6481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6822" y="3397902"/>
              <a:ext cx="1011119" cy="6481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89811" y="2219644"/>
            <a:ext cx="1032116" cy="1032116"/>
            <a:chOff x="5789811" y="2219644"/>
            <a:chExt cx="1032116" cy="10321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9811" y="2219644"/>
              <a:ext cx="1032116" cy="1032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43286" y="4468642"/>
            <a:ext cx="640722" cy="640596"/>
            <a:chOff x="8143286" y="4468642"/>
            <a:chExt cx="640722" cy="6405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3286" y="4468642"/>
              <a:ext cx="640722" cy="640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9267" y="1252884"/>
            <a:ext cx="607567" cy="824021"/>
            <a:chOff x="9299267" y="1252884"/>
            <a:chExt cx="607567" cy="8240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9267" y="1252884"/>
              <a:ext cx="607567" cy="82402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2020" y="-1555611"/>
            <a:ext cx="19414783" cy="106731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9876630" y="5979875"/>
            <a:ext cx="852987" cy="16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5573" y="3374502"/>
            <a:ext cx="1916467" cy="834093"/>
            <a:chOff x="505573" y="3374502"/>
            <a:chExt cx="1916467" cy="8340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573" y="3374502"/>
              <a:ext cx="1916467" cy="834093"/>
              <a:chOff x="505573" y="3374502"/>
              <a:chExt cx="1916467" cy="83409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5573" y="3374502"/>
                <a:ext cx="1916467" cy="83409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786" y="3544148"/>
              <a:ext cx="1038161" cy="503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6446" y="5521199"/>
            <a:ext cx="4262622" cy="834093"/>
            <a:chOff x="5786446" y="5521199"/>
            <a:chExt cx="4262622" cy="834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6446" y="5521199"/>
              <a:ext cx="4262622" cy="834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86446" y="5521199"/>
            <a:ext cx="812900" cy="812900"/>
            <a:chOff x="5786446" y="5521199"/>
            <a:chExt cx="812900" cy="8129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6446" y="5521199"/>
              <a:ext cx="812900" cy="8129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195" y="2742184"/>
            <a:ext cx="2403410" cy="2967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3741" y="1936182"/>
            <a:ext cx="2406350" cy="8453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52356" y="1232640"/>
            <a:ext cx="3007585" cy="834093"/>
            <a:chOff x="6952356" y="1232640"/>
            <a:chExt cx="3007585" cy="834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2356" y="1232640"/>
              <a:ext cx="3007585" cy="834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5573" y="3380372"/>
            <a:ext cx="801161" cy="801161"/>
            <a:chOff x="505573" y="3380372"/>
            <a:chExt cx="801161" cy="8011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573" y="3380372"/>
              <a:ext cx="801161" cy="8011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1344" y="1436507"/>
            <a:ext cx="2000586" cy="4859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4859" y="4432310"/>
            <a:ext cx="961813" cy="834093"/>
            <a:chOff x="1494859" y="4432310"/>
            <a:chExt cx="961813" cy="8340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4859" y="4432310"/>
              <a:ext cx="961813" cy="8340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6486" y="4627819"/>
            <a:ext cx="1168952" cy="503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22026" y="4432310"/>
            <a:ext cx="5146692" cy="834093"/>
            <a:chOff x="2622026" y="4432310"/>
            <a:chExt cx="5146692" cy="8340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2026" y="4432310"/>
              <a:ext cx="5146692" cy="8340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56890" y="4473427"/>
            <a:ext cx="3152828" cy="8284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79062" y="5791205"/>
            <a:ext cx="1086923" cy="2867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19194" y="4468880"/>
            <a:ext cx="812900" cy="812900"/>
            <a:chOff x="2619194" y="4468880"/>
            <a:chExt cx="812900" cy="8129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9194" y="4468880"/>
              <a:ext cx="812900" cy="8129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90451" y="1243851"/>
            <a:ext cx="801161" cy="801161"/>
            <a:chOff x="6990451" y="1243851"/>
            <a:chExt cx="801161" cy="8011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90451" y="1243851"/>
              <a:ext cx="801161" cy="801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876630" y="6000774"/>
            <a:ext cx="852987" cy="16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26" y="1112713"/>
            <a:ext cx="9692560" cy="5336478"/>
            <a:chOff x="334226" y="1112713"/>
            <a:chExt cx="9692560" cy="53364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26" y="1112713"/>
              <a:ext cx="9692560" cy="53364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673" y="1735002"/>
            <a:ext cx="3057500" cy="694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4680" y="3141800"/>
            <a:ext cx="3319151" cy="3203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7544" y="1302719"/>
            <a:ext cx="1883178" cy="3071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0736" y="1579596"/>
            <a:ext cx="1510212" cy="238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46946" y="2033898"/>
            <a:ext cx="3173577" cy="3494108"/>
            <a:chOff x="5846946" y="2033898"/>
            <a:chExt cx="3173577" cy="3494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6946" y="2033898"/>
              <a:ext cx="3173577" cy="34941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07520" y="-878204"/>
            <a:ext cx="7288248" cy="7288248"/>
            <a:chOff x="2907520" y="-878204"/>
            <a:chExt cx="7288248" cy="728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80000">
              <a:off x="2907520" y="-878204"/>
              <a:ext cx="7288248" cy="728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558" y="2464099"/>
            <a:ext cx="5168378" cy="5168378"/>
            <a:chOff x="323558" y="2464099"/>
            <a:chExt cx="5168378" cy="5168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80000">
              <a:off x="323558" y="2464099"/>
              <a:ext cx="5168378" cy="51683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274028" y="2033498"/>
            <a:ext cx="2040273" cy="1940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876630" y="6000774"/>
            <a:ext cx="852987" cy="167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4108" y="2245812"/>
            <a:ext cx="7407021" cy="2747625"/>
            <a:chOff x="1644108" y="2245812"/>
            <a:chExt cx="7407021" cy="27476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108" y="2245812"/>
              <a:ext cx="7407021" cy="27476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4856" y="2982647"/>
            <a:ext cx="4507413" cy="10347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62939" y="4541186"/>
            <a:ext cx="3474845" cy="3180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4896" y="2709482"/>
            <a:ext cx="1652063" cy="4360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6032" y="2769362"/>
            <a:ext cx="294242" cy="294242"/>
            <a:chOff x="8096032" y="2769362"/>
            <a:chExt cx="294242" cy="294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6032" y="2769362"/>
              <a:ext cx="294242" cy="294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5095" y="2763792"/>
            <a:ext cx="294242" cy="294242"/>
            <a:chOff x="7745095" y="2763792"/>
            <a:chExt cx="294242" cy="294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095" y="2763792"/>
              <a:ext cx="294242" cy="294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328420" y="1967946"/>
            <a:ext cx="1906387" cy="2103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9886154" y="5991250"/>
            <a:ext cx="833940" cy="16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1398" y="1007989"/>
            <a:ext cx="9692560" cy="5336478"/>
            <a:chOff x="451398" y="1007989"/>
            <a:chExt cx="9692560" cy="53364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398" y="1007989"/>
              <a:ext cx="9692560" cy="53364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665" y="2248915"/>
            <a:ext cx="2703310" cy="2703310"/>
            <a:chOff x="1310665" y="2248915"/>
            <a:chExt cx="2703310" cy="27033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665" y="2248915"/>
              <a:ext cx="2703310" cy="2703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2977" y="2635579"/>
            <a:ext cx="3708887" cy="3708887"/>
            <a:chOff x="3632977" y="2635579"/>
            <a:chExt cx="3708887" cy="37088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2977" y="2635579"/>
              <a:ext cx="3708887" cy="37088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2167" y="3217083"/>
            <a:ext cx="1120147" cy="5998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092" y="1392809"/>
            <a:ext cx="3877258" cy="8965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2496" y="1784338"/>
            <a:ext cx="3167887" cy="3167887"/>
            <a:chOff x="6462496" y="1784338"/>
            <a:chExt cx="3167887" cy="31678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2496" y="1784338"/>
              <a:ext cx="3167887" cy="316788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5026" y="2743761"/>
            <a:ext cx="922604" cy="5998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115" y="3523563"/>
            <a:ext cx="1974816" cy="3618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4156" y="2082579"/>
            <a:ext cx="1112052" cy="5998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8210" y="3060115"/>
            <a:ext cx="2384711" cy="6172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01544" y="4040839"/>
            <a:ext cx="1978311" cy="15311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458" y="2086226"/>
            <a:ext cx="3428907" cy="3389453"/>
            <a:chOff x="1199458" y="2086226"/>
            <a:chExt cx="3428907" cy="3389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458" y="2086226"/>
              <a:ext cx="3428907" cy="3389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2632" y="3398646"/>
            <a:ext cx="1621857" cy="246442"/>
            <a:chOff x="2472632" y="3398646"/>
            <a:chExt cx="1621857" cy="2464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2632" y="3398646"/>
              <a:ext cx="1621857" cy="246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632" y="3846167"/>
            <a:ext cx="1621857" cy="246442"/>
            <a:chOff x="2472632" y="3846167"/>
            <a:chExt cx="1621857" cy="246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2632" y="3846167"/>
              <a:ext cx="1621857" cy="2464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9540" y="3284439"/>
            <a:ext cx="511981" cy="4695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9008" y="3739579"/>
            <a:ext cx="881600" cy="469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9756" y="4400494"/>
            <a:ext cx="815442" cy="257980"/>
            <a:chOff x="1939756" y="4400494"/>
            <a:chExt cx="815442" cy="2579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756" y="4400494"/>
              <a:ext cx="815442" cy="257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4841" y="4400494"/>
            <a:ext cx="815442" cy="257980"/>
            <a:chOff x="3064841" y="4400494"/>
            <a:chExt cx="815442" cy="257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4841" y="4400494"/>
              <a:ext cx="815442" cy="2579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7395" y="4371923"/>
            <a:ext cx="815169" cy="3806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3353" y="4371925"/>
            <a:ext cx="725521" cy="3311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8264" y="2184102"/>
            <a:ext cx="1902980" cy="13848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5871" y="1053069"/>
            <a:ext cx="3967238" cy="5963068"/>
            <a:chOff x="5575871" y="1053069"/>
            <a:chExt cx="3967238" cy="59630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5871" y="1053069"/>
              <a:ext cx="3967238" cy="5963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64641" y="2721440"/>
            <a:ext cx="1621857" cy="246442"/>
            <a:chOff x="7164641" y="2721440"/>
            <a:chExt cx="1621857" cy="2464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641" y="2721440"/>
              <a:ext cx="1621857" cy="2464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4641" y="3519787"/>
            <a:ext cx="1621857" cy="246442"/>
            <a:chOff x="7164641" y="3519787"/>
            <a:chExt cx="1621857" cy="2464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641" y="3519787"/>
              <a:ext cx="1621857" cy="24644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1548" y="2607233"/>
            <a:ext cx="511981" cy="469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31016" y="3413198"/>
            <a:ext cx="881600" cy="469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38123" y="5847054"/>
            <a:ext cx="815442" cy="257980"/>
            <a:chOff x="7138123" y="5847054"/>
            <a:chExt cx="815442" cy="2579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123" y="5847054"/>
              <a:ext cx="815442" cy="2579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3344" y="5818486"/>
            <a:ext cx="683045" cy="3401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3302" y="1017957"/>
            <a:ext cx="2449355" cy="16841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64641" y="3928828"/>
            <a:ext cx="1621857" cy="246442"/>
            <a:chOff x="7164641" y="3928828"/>
            <a:chExt cx="1621857" cy="2464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641" y="3928828"/>
              <a:ext cx="1621857" cy="2464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2320" y="3822236"/>
            <a:ext cx="1473162" cy="4981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164641" y="3111030"/>
            <a:ext cx="1621857" cy="246442"/>
            <a:chOff x="7164641" y="3111030"/>
            <a:chExt cx="1621857" cy="2464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641" y="3111030"/>
              <a:ext cx="1621857" cy="24644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67979" y="2996826"/>
            <a:ext cx="1040800" cy="4981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99026" y="4197960"/>
            <a:ext cx="804628" cy="4695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64641" y="4321769"/>
            <a:ext cx="364803" cy="246442"/>
            <a:chOff x="7164641" y="4321769"/>
            <a:chExt cx="364803" cy="2464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4641" y="4321769"/>
              <a:ext cx="364803" cy="2464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93168" y="4321769"/>
            <a:ext cx="364803" cy="246442"/>
            <a:chOff x="7793168" y="4321769"/>
            <a:chExt cx="364803" cy="24644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3168" y="4321769"/>
              <a:ext cx="364803" cy="2464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21695" y="4321769"/>
            <a:ext cx="364803" cy="246442"/>
            <a:chOff x="8421695" y="4321769"/>
            <a:chExt cx="364803" cy="24644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1695" y="4321769"/>
              <a:ext cx="364803" cy="24644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92741" y="4564160"/>
            <a:ext cx="832390" cy="4886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64641" y="4676684"/>
            <a:ext cx="1621857" cy="246442"/>
            <a:chOff x="7164641" y="4676684"/>
            <a:chExt cx="1621857" cy="24644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641" y="4676684"/>
              <a:ext cx="1621857" cy="2464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35601" y="2717010"/>
            <a:ext cx="494674" cy="257980"/>
            <a:chOff x="8935601" y="2717010"/>
            <a:chExt cx="494674" cy="25798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5601" y="2717010"/>
              <a:ext cx="494674" cy="25798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12518" y="2688439"/>
            <a:ext cx="536454" cy="34071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41089" y="3111030"/>
            <a:ext cx="494674" cy="257980"/>
            <a:chOff x="8941089" y="3111030"/>
            <a:chExt cx="494674" cy="2579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41089" y="3111030"/>
              <a:ext cx="494674" cy="25798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18006" y="3082459"/>
            <a:ext cx="536454" cy="34071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42915" y="2683344"/>
            <a:ext cx="743959" cy="35427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3394" y="3059148"/>
            <a:ext cx="743959" cy="35427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3394" y="3483185"/>
            <a:ext cx="743959" cy="35427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3394" y="3884263"/>
            <a:ext cx="743959" cy="35427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09553" y="4630097"/>
            <a:ext cx="743959" cy="35427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47152" y="4276685"/>
            <a:ext cx="743959" cy="35427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49474" y="4268049"/>
            <a:ext cx="743959" cy="35427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78001" y="4257638"/>
            <a:ext cx="743959" cy="35427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29225" y="4293986"/>
            <a:ext cx="494674" cy="257980"/>
            <a:chOff x="8929225" y="4293986"/>
            <a:chExt cx="494674" cy="25798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29225" y="4293986"/>
              <a:ext cx="494674" cy="25798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06142" y="4265415"/>
            <a:ext cx="536454" cy="340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사용자 지정</PresentationFormat>
  <Paragraphs>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KOSMO</cp:lastModifiedBy>
  <cp:revision>5</cp:revision>
  <dcterms:created xsi:type="dcterms:W3CDTF">2023-01-12T12:17:14Z</dcterms:created>
  <dcterms:modified xsi:type="dcterms:W3CDTF">2023-01-12T05:36:17Z</dcterms:modified>
</cp:coreProperties>
</file>